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74" r:id="rId5"/>
    <p:sldId id="269" r:id="rId6"/>
    <p:sldId id="271" r:id="rId7"/>
    <p:sldId id="270" r:id="rId8"/>
    <p:sldId id="275" r:id="rId9"/>
    <p:sldId id="272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4519BF-B66C-481A-A61D-9D71A42223DA}">
          <p14:sldIdLst/>
        </p14:section>
        <p14:section name="Default Section" id="{5CC7FD0B-85E5-43AB-A0E6-397BF1C5ACF3}">
          <p14:sldIdLst>
            <p14:sldId id="257"/>
            <p14:sldId id="258"/>
            <p14:sldId id="259"/>
            <p14:sldId id="274"/>
            <p14:sldId id="269"/>
            <p14:sldId id="271"/>
            <p14:sldId id="270"/>
            <p14:sldId id="275"/>
            <p14:sldId id="272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AD756-364C-5BF0-F214-9EF683E3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66C98-EC41-7C6E-D154-6F89EC978B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D9CD5-DFC7-B5D0-2C64-A3F2F9F76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405E7-05BE-5338-6E38-0B70427B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2754D-F167-3544-0C8D-C1B4ADCEE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084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4BFB3-1482-E479-8593-1FAEB152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7325CE-66DE-0057-96D0-194ADD60E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266A1-8F9B-CFFD-65F4-0B54F252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4B917-99D0-CAD9-EC1B-D3C43315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30F16-6A98-1291-B144-DC6A1B0CD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5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A00780-7D12-DB26-DDA1-8A5E2D6F1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8DDD4-4A7D-2B5A-3C45-8F0FA706F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32A1F-AE74-56D2-B4B5-747AB9F9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60E5A-9EA9-A273-D395-AB3DD7DC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F4C00-F297-C5BD-81F0-E42559D4E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937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3"/>
            <a:ext cx="4650901" cy="2334637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8D7A558-4107-4032-8E5F-99B445369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4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Subtitle 2">
            <a:extLst>
              <a:ext uri="{FF2B5EF4-FFF2-40B4-BE49-F238E27FC236}">
                <a16:creationId xmlns:a16="http://schemas.microsoft.com/office/drawing/2014/main" id="{6B5BCC80-B184-4F6C-B3E3-CFC7F4C41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113213"/>
            <a:ext cx="4636800" cy="1655762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>
                <a:cs typeface="Calibri"/>
              </a:rPr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1779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791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Content Placeholder 2">
            <a:extLst>
              <a:ext uri="{FF2B5EF4-FFF2-40B4-BE49-F238E27FC236}">
                <a16:creationId xmlns:a16="http://schemas.microsoft.com/office/drawing/2014/main" id="{E4838519-F7BD-42C9-BDE6-B4D6DF7E11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07606" y="2877018"/>
            <a:ext cx="3060000" cy="2938561"/>
          </a:xfrm>
        </p:spPr>
        <p:txBody>
          <a:bodyPr>
            <a:normAutofit/>
          </a:bodyPr>
          <a:lstStyle>
            <a:lvl1pPr algn="ctr">
              <a:defRPr/>
            </a:lvl1pPr>
          </a:lstStyle>
          <a:p>
            <a:pPr marL="0" indent="0" algn="ctr">
              <a:buNone/>
            </a:pPr>
            <a:r>
              <a:rPr lang="en-US" dirty="0"/>
              <a:t>Click to edit master text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0000" y="6357168"/>
            <a:ext cx="1480400" cy="461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6947" y="6357600"/>
            <a:ext cx="6683376" cy="4608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987" y="0"/>
            <a:ext cx="7212013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30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600" y="536573"/>
            <a:ext cx="4078800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376C93AE-577A-4E39-B37B-F54DD619E8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175" y="2876550"/>
            <a:ext cx="4819650" cy="2875321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360000" indent="0" algn="ctr">
              <a:buFont typeface="Arial" panose="020B0604020202020204" pitchFamily="34" charset="0"/>
              <a:buNone/>
              <a:defRPr/>
            </a:lvl2pPr>
            <a:lvl3pPr marL="720000" indent="0" algn="ctr">
              <a:buNone/>
              <a:defRPr/>
            </a:lvl3pPr>
            <a:lvl4pPr marL="1080000" indent="0" algn="ctr">
              <a:buFont typeface="Arial" panose="020B0604020202020204" pitchFamily="34" charset="0"/>
              <a:buNone/>
              <a:defRPr/>
            </a:lvl4pPr>
            <a:lvl5pPr marL="14400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DF41F26-BFC3-471C-AEBF-8D613043F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9766" y="716800"/>
            <a:ext cx="3838575" cy="5583025"/>
            <a:chOff x="199766" y="716800"/>
            <a:chExt cx="3838575" cy="558302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D3F709F-F0BC-4149-B83C-D6E0B13F9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26" name="Freeform 64">
                <a:extLst>
                  <a:ext uri="{FF2B5EF4-FFF2-40B4-BE49-F238E27FC236}">
                    <a16:creationId xmlns:a16="http://schemas.microsoft.com/office/drawing/2014/main" id="{5C5EF830-776D-4D9D-B2AD-E2EF27FE2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81">
                <a:extLst>
                  <a:ext uri="{FF2B5EF4-FFF2-40B4-BE49-F238E27FC236}">
                    <a16:creationId xmlns:a16="http://schemas.microsoft.com/office/drawing/2014/main" id="{24555386-DD07-47B5-8731-6188F0440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Freeform 61">
                <a:extLst>
                  <a:ext uri="{FF2B5EF4-FFF2-40B4-BE49-F238E27FC236}">
                    <a16:creationId xmlns:a16="http://schemas.microsoft.com/office/drawing/2014/main" id="{98AACD5A-587D-4523-8687-E39554A9EE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78">
                <a:extLst>
                  <a:ext uri="{FF2B5EF4-FFF2-40B4-BE49-F238E27FC236}">
                    <a16:creationId xmlns:a16="http://schemas.microsoft.com/office/drawing/2014/main" id="{056E6FE3-AE0B-4665-BDC4-C43B088EA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84">
                <a:extLst>
                  <a:ext uri="{FF2B5EF4-FFF2-40B4-BE49-F238E27FC236}">
                    <a16:creationId xmlns:a16="http://schemas.microsoft.com/office/drawing/2014/main" id="{3341E111-158B-46EB-85CF-76ACE2E6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87">
                <a:extLst>
                  <a:ext uri="{FF2B5EF4-FFF2-40B4-BE49-F238E27FC236}">
                    <a16:creationId xmlns:a16="http://schemas.microsoft.com/office/drawing/2014/main" id="{B6BAC346-F465-42C1-B326-511CDAAFC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60">
                <a:extLst>
                  <a:ext uri="{FF2B5EF4-FFF2-40B4-BE49-F238E27FC236}">
                    <a16:creationId xmlns:a16="http://schemas.microsoft.com/office/drawing/2014/main" id="{41EFAE7C-FB00-406B-B543-258ECBA85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59">
                <a:extLst>
                  <a:ext uri="{FF2B5EF4-FFF2-40B4-BE49-F238E27FC236}">
                    <a16:creationId xmlns:a16="http://schemas.microsoft.com/office/drawing/2014/main" id="{7B8E44F7-B4B5-407F-8CBF-2EF396585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2">
                <a:extLst>
                  <a:ext uri="{FF2B5EF4-FFF2-40B4-BE49-F238E27FC236}">
                    <a16:creationId xmlns:a16="http://schemas.microsoft.com/office/drawing/2014/main" id="{E5CB4BB7-46DD-4D14-AF85-0E13EFBA6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65">
                <a:extLst>
                  <a:ext uri="{FF2B5EF4-FFF2-40B4-BE49-F238E27FC236}">
                    <a16:creationId xmlns:a16="http://schemas.microsoft.com/office/drawing/2014/main" id="{F7F8EDDC-B124-4CF0-9C0B-036D7E920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79">
                <a:extLst>
                  <a:ext uri="{FF2B5EF4-FFF2-40B4-BE49-F238E27FC236}">
                    <a16:creationId xmlns:a16="http://schemas.microsoft.com/office/drawing/2014/main" id="{F9979D20-23CA-44BF-94E4-277FAA877C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2">
                <a:extLst>
                  <a:ext uri="{FF2B5EF4-FFF2-40B4-BE49-F238E27FC236}">
                    <a16:creationId xmlns:a16="http://schemas.microsoft.com/office/drawing/2014/main" id="{64DA53E4-1E27-44B2-9EA5-375E3D20A7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85">
                <a:extLst>
                  <a:ext uri="{FF2B5EF4-FFF2-40B4-BE49-F238E27FC236}">
                    <a16:creationId xmlns:a16="http://schemas.microsoft.com/office/drawing/2014/main" id="{AF41DBD5-F7CA-43C7-B477-6E93D8DC0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8">
                <a:extLst>
                  <a:ext uri="{FF2B5EF4-FFF2-40B4-BE49-F238E27FC236}">
                    <a16:creationId xmlns:a16="http://schemas.microsoft.com/office/drawing/2014/main" id="{8DE355CC-A733-4109-AC9E-4E5E96E355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C60E99C1-AC1B-4267-A404-07CA28EA1A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1" name="Line 63">
                  <a:extLst>
                    <a:ext uri="{FF2B5EF4-FFF2-40B4-BE49-F238E27FC236}">
                      <a16:creationId xmlns:a16="http://schemas.microsoft.com/office/drawing/2014/main" id="{46BA754B-AF8C-4E32-B5D4-BD2CA1341E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2" name="Line 66">
                  <a:extLst>
                    <a:ext uri="{FF2B5EF4-FFF2-40B4-BE49-F238E27FC236}">
                      <a16:creationId xmlns:a16="http://schemas.microsoft.com/office/drawing/2014/main" id="{AA7154F4-DAA9-42B8-9C79-E7D89EB926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Line 67">
                  <a:extLst>
                    <a:ext uri="{FF2B5EF4-FFF2-40B4-BE49-F238E27FC236}">
                      <a16:creationId xmlns:a16="http://schemas.microsoft.com/office/drawing/2014/main" id="{CFCCE002-4181-4663-B8B4-5B5CC711B8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4" name="Line 80">
                  <a:extLst>
                    <a:ext uri="{FF2B5EF4-FFF2-40B4-BE49-F238E27FC236}">
                      <a16:creationId xmlns:a16="http://schemas.microsoft.com/office/drawing/2014/main" id="{B3C1286A-A92F-45A8-A144-C4EBF3B8BC1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5" name="Line 83">
                  <a:extLst>
                    <a:ext uri="{FF2B5EF4-FFF2-40B4-BE49-F238E27FC236}">
                      <a16:creationId xmlns:a16="http://schemas.microsoft.com/office/drawing/2014/main" id="{31993490-8FCD-4048-A2E8-0A217FF65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Line 86">
                  <a:extLst>
                    <a:ext uri="{FF2B5EF4-FFF2-40B4-BE49-F238E27FC236}">
                      <a16:creationId xmlns:a16="http://schemas.microsoft.com/office/drawing/2014/main" id="{33AF3440-700A-44B0-A0D1-1E6301F187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89">
                  <a:extLst>
                    <a:ext uri="{FF2B5EF4-FFF2-40B4-BE49-F238E27FC236}">
                      <a16:creationId xmlns:a16="http://schemas.microsoft.com/office/drawing/2014/main" id="{F17E7CAB-5E29-47AC-91E8-B488D357FB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713AE0B-3A03-4CCB-B15E-CAF75D855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4CC0330-760F-4B4E-BE37-D345B5B2E8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8B6C8306-3715-4107-BA99-68EB308CA19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5A4B3797-F2A4-43E3-B8F8-8BC4B0FBDE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angle 30">
                  <a:extLst>
                    <a:ext uri="{FF2B5EF4-FFF2-40B4-BE49-F238E27FC236}">
                      <a16:creationId xmlns:a16="http://schemas.microsoft.com/office/drawing/2014/main" id="{BB27766D-84D5-4D02-AE36-3149427B22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Rectangle 30">
                  <a:extLst>
                    <a:ext uri="{FF2B5EF4-FFF2-40B4-BE49-F238E27FC236}">
                      <a16:creationId xmlns:a16="http://schemas.microsoft.com/office/drawing/2014/main" id="{8F1C8A62-8495-422A-9A73-9C59C603F6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1CEBFBC-BC6E-4C5F-BEC4-DD2079D8E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969A298F-AA6C-4139-992B-E27C085461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972AA363-33A2-4979-9DE5-9FA8ACADE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3822750-6B8C-4F83-9CAD-F924EF493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523E1A-71CD-4B09-A4F4-07F86003B4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169972B1-6443-4F74-80F9-BB4943CD30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EB69F32F-40CA-458E-B833-E909ADFDD9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B2FEC36-803B-49C9-8313-D558457B25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178F1E3-F49B-4E7A-BA5C-B2BFD9A636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9F18055A-6D8B-4373-A010-59AE8C8138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2612E838-0F14-4DE7-AD23-6A83078511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AF3F8EED-B567-43E0-8B31-5A5E7AFB2D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52B8C31-9649-4E69-B31C-D77394EE2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9D1249-EDCC-41AC-BA08-E670FB4E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EA5EA6EB-846A-4897-AE83-5BDD96A4F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81">
                <a:extLst>
                  <a:ext uri="{FF2B5EF4-FFF2-40B4-BE49-F238E27FC236}">
                    <a16:creationId xmlns:a16="http://schemas.microsoft.com/office/drawing/2014/main" id="{185EF0DB-BE87-4CDD-823B-E665113797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1">
                <a:extLst>
                  <a:ext uri="{FF2B5EF4-FFF2-40B4-BE49-F238E27FC236}">
                    <a16:creationId xmlns:a16="http://schemas.microsoft.com/office/drawing/2014/main" id="{9AC9E234-4400-46EB-92D7-9B53A68B9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78">
                <a:extLst>
                  <a:ext uri="{FF2B5EF4-FFF2-40B4-BE49-F238E27FC236}">
                    <a16:creationId xmlns:a16="http://schemas.microsoft.com/office/drawing/2014/main" id="{A0C06F74-3085-4BB3-9758-D97415975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84">
                <a:extLst>
                  <a:ext uri="{FF2B5EF4-FFF2-40B4-BE49-F238E27FC236}">
                    <a16:creationId xmlns:a16="http://schemas.microsoft.com/office/drawing/2014/main" id="{9EA54D9F-32B0-4B48-B93A-B5A9E3DC6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87">
                <a:extLst>
                  <a:ext uri="{FF2B5EF4-FFF2-40B4-BE49-F238E27FC236}">
                    <a16:creationId xmlns:a16="http://schemas.microsoft.com/office/drawing/2014/main" id="{3858A715-B583-4779-A1D2-86822F2CB8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0">
                <a:extLst>
                  <a:ext uri="{FF2B5EF4-FFF2-40B4-BE49-F238E27FC236}">
                    <a16:creationId xmlns:a16="http://schemas.microsoft.com/office/drawing/2014/main" id="{ECAE61B9-0396-4F89-85E9-EB174D639A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59">
                <a:extLst>
                  <a:ext uri="{FF2B5EF4-FFF2-40B4-BE49-F238E27FC236}">
                    <a16:creationId xmlns:a16="http://schemas.microsoft.com/office/drawing/2014/main" id="{46E4F030-726A-40ED-810F-C9F237918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2">
                <a:extLst>
                  <a:ext uri="{FF2B5EF4-FFF2-40B4-BE49-F238E27FC236}">
                    <a16:creationId xmlns:a16="http://schemas.microsoft.com/office/drawing/2014/main" id="{B3148C64-AE70-4F9D-B6CE-5C92B9922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5">
                <a:extLst>
                  <a:ext uri="{FF2B5EF4-FFF2-40B4-BE49-F238E27FC236}">
                    <a16:creationId xmlns:a16="http://schemas.microsoft.com/office/drawing/2014/main" id="{78C97992-BC56-40D7-A639-3D314871C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9">
                <a:extLst>
                  <a:ext uri="{FF2B5EF4-FFF2-40B4-BE49-F238E27FC236}">
                    <a16:creationId xmlns:a16="http://schemas.microsoft.com/office/drawing/2014/main" id="{469CAD99-0EFE-4B8E-922B-0C2BCFFD5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82">
                <a:extLst>
                  <a:ext uri="{FF2B5EF4-FFF2-40B4-BE49-F238E27FC236}">
                    <a16:creationId xmlns:a16="http://schemas.microsoft.com/office/drawing/2014/main" id="{1D00B441-E5A3-4411-9B05-8E09BFF62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85">
                <a:extLst>
                  <a:ext uri="{FF2B5EF4-FFF2-40B4-BE49-F238E27FC236}">
                    <a16:creationId xmlns:a16="http://schemas.microsoft.com/office/drawing/2014/main" id="{3FFE4E0B-A703-4655-B55F-44B3A3902F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8">
                <a:extLst>
                  <a:ext uri="{FF2B5EF4-FFF2-40B4-BE49-F238E27FC236}">
                    <a16:creationId xmlns:a16="http://schemas.microsoft.com/office/drawing/2014/main" id="{F19632C2-B953-4CD1-9EAA-5C1FEA3EF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BDC3951-9E4C-4062-9B43-3038D9058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83" name="Line 63">
                  <a:extLst>
                    <a:ext uri="{FF2B5EF4-FFF2-40B4-BE49-F238E27FC236}">
                      <a16:creationId xmlns:a16="http://schemas.microsoft.com/office/drawing/2014/main" id="{2764EF0E-A104-46C9-B242-778009E49E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4" name="Line 66">
                  <a:extLst>
                    <a:ext uri="{FF2B5EF4-FFF2-40B4-BE49-F238E27FC236}">
                      <a16:creationId xmlns:a16="http://schemas.microsoft.com/office/drawing/2014/main" id="{D0A8B652-41E0-456C-9C9F-1F0EC00891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5" name="Line 67">
                  <a:extLst>
                    <a:ext uri="{FF2B5EF4-FFF2-40B4-BE49-F238E27FC236}">
                      <a16:creationId xmlns:a16="http://schemas.microsoft.com/office/drawing/2014/main" id="{802E547A-C876-460C-B6A4-BCE8D39D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6" name="Line 80">
                  <a:extLst>
                    <a:ext uri="{FF2B5EF4-FFF2-40B4-BE49-F238E27FC236}">
                      <a16:creationId xmlns:a16="http://schemas.microsoft.com/office/drawing/2014/main" id="{00363E6C-7B8D-4E1D-A93E-E73306E13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7" name="Line 83">
                  <a:extLst>
                    <a:ext uri="{FF2B5EF4-FFF2-40B4-BE49-F238E27FC236}">
                      <a16:creationId xmlns:a16="http://schemas.microsoft.com/office/drawing/2014/main" id="{206E174F-B8D0-4FFD-A1B5-56BFC5CCE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8" name="Line 86">
                  <a:extLst>
                    <a:ext uri="{FF2B5EF4-FFF2-40B4-BE49-F238E27FC236}">
                      <a16:creationId xmlns:a16="http://schemas.microsoft.com/office/drawing/2014/main" id="{3A10191E-76B5-4841-B32D-0DF6EAB639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9" name="Line 89">
                  <a:extLst>
                    <a:ext uri="{FF2B5EF4-FFF2-40B4-BE49-F238E27FC236}">
                      <a16:creationId xmlns:a16="http://schemas.microsoft.com/office/drawing/2014/main" id="{CF67EF0B-5FE7-4D99-8B38-95B1706F0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0B39CF0F-2997-4D96-8F17-211C97D87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408937D-7FFE-4D6C-AF79-1F60035CC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749AA60A-BD5D-4647-AE8A-DF411C654B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F335D2B-768D-4700-A35C-F54A7BD352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Rectangle 30">
                  <a:extLst>
                    <a:ext uri="{FF2B5EF4-FFF2-40B4-BE49-F238E27FC236}">
                      <a16:creationId xmlns:a16="http://schemas.microsoft.com/office/drawing/2014/main" id="{B6F1EDEE-EDB1-4759-9339-8F60B631A3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" name="Rectangle 30">
                  <a:extLst>
                    <a:ext uri="{FF2B5EF4-FFF2-40B4-BE49-F238E27FC236}">
                      <a16:creationId xmlns:a16="http://schemas.microsoft.com/office/drawing/2014/main" id="{305D4D3B-BD5E-44BE-BE6A-4C91845930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30748E9E-1F8D-4FB9-89D6-F5B35B5049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B56CFFBA-D942-451F-B4E0-133DEA264B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1B25F38B-03B2-435D-82ED-142D2AB4D1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1A0A593-F414-4B02-A355-AC7A50A7E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BA06E81-194E-43F2-B418-BF8101EAA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57" name="Freeform 68">
                  <a:extLst>
                    <a:ext uri="{FF2B5EF4-FFF2-40B4-BE49-F238E27FC236}">
                      <a16:creationId xmlns:a16="http://schemas.microsoft.com/office/drawing/2014/main" id="{ABE6BF78-8FF2-4595-9072-48ACEBE207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Freeform 69">
                  <a:extLst>
                    <a:ext uri="{FF2B5EF4-FFF2-40B4-BE49-F238E27FC236}">
                      <a16:creationId xmlns:a16="http://schemas.microsoft.com/office/drawing/2014/main" id="{E182745B-1C12-49AC-97AD-501D806E9F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70">
                  <a:extLst>
                    <a:ext uri="{FF2B5EF4-FFF2-40B4-BE49-F238E27FC236}">
                      <a16:creationId xmlns:a16="http://schemas.microsoft.com/office/drawing/2014/main" id="{56B38515-A1C4-46D9-AEC6-E55E1CB73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9A4424F-2DA0-4E5A-9291-0A5FCE5575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8609BA22-8E70-41AA-BACA-C9F8A789B2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C2F49FC5-EFC3-4A02-9782-EC06564A94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70">
                  <a:extLst>
                    <a:ext uri="{FF2B5EF4-FFF2-40B4-BE49-F238E27FC236}">
                      <a16:creationId xmlns:a16="http://schemas.microsoft.com/office/drawing/2014/main" id="{782187F0-090B-4C65-B604-5DD33B4FF2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53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7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F2D931-86F8-40B1-B2C0-BE477572EC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81686" y="2876550"/>
            <a:ext cx="3059113" cy="2983947"/>
          </a:xfrm>
        </p:spPr>
        <p:txBody>
          <a:bodyPr/>
          <a:lstStyle>
            <a:lvl1pPr marL="0" indent="0" algn="ctr">
              <a:buNone/>
              <a:defRPr/>
            </a:lvl1pPr>
            <a:lvl2pPr marL="360000" indent="0">
              <a:buFont typeface="Arial" panose="020B0604020202020204" pitchFamily="34" charset="0"/>
              <a:buNone/>
              <a:defRPr/>
            </a:lvl2pPr>
            <a:lvl3pPr marL="720000" indent="0">
              <a:buNone/>
              <a:defRPr/>
            </a:lvl3pPr>
            <a:lvl4pPr marL="1080000" indent="0">
              <a:buFont typeface="Arial" panose="020B0604020202020204" pitchFamily="34" charset="0"/>
              <a:buNone/>
              <a:defRPr/>
            </a:lvl4pPr>
            <a:lvl5pPr marL="1440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9958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BC3DF-783D-ABBB-8F54-FA959D8A2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3D398-7D78-8C39-011A-01952C8FF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D3DD8-3079-4BB7-5B72-CBF0039D6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5F8F4-EF21-E497-73E3-9C600AE39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55DE8-367F-F536-C88C-C5381D8EB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311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0A27B-5D66-79EA-DEDC-631DE096C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C28EB-4805-E8EE-2EEE-E494AEC7C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45B5E-D05F-01B2-DE0D-FC3626B37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237C1-1E35-7A4B-EF14-7C57FC17F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16991-498F-000B-3257-2DC5BD01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644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34E3-90AD-FD81-504E-C37C1A58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E9A1-82E5-CB31-9D5D-71ABF622B7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9BE63-9801-3B29-9523-06262C3F9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5A595-B297-6753-5419-00DB27C81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FEEC69-DF48-7ACF-BC35-704E32B23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85B65-F835-0EB9-B793-4CF50D4CB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6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41012-BB5A-FB5B-DCD4-7D18E00FE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20730-4C87-CCD5-F9D0-FA689E045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3201B5-756A-A35E-B03E-A59E6B03F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CD9AB9-01B5-5FE6-F4EA-E6D45414E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4C83F3-F988-6005-6AC6-4C60D327B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D71B3B-B5E0-2666-3C94-57C01ED99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B8BCE-1220-341F-7164-07B7E92D2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46D0E-DBF6-231C-317D-2925706A3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690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39E2C-A6EA-94B3-39F2-DBF4B1A98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2DF8AA-ABE7-9B85-8FE1-B0FEB4E7A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9DF205-D2D6-4B59-4769-AF2720D6A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B6755-5876-20C0-2AC0-ADADD04D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72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323E59-FC93-0FA0-0F4C-5E239040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BEEACE-A8C0-51A6-A76C-D70940FE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2C444-85B3-654A-097F-C8F90E05E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164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69071-0C73-FB74-916A-8137E2102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DEF2-CBA6-98E7-3757-4FCE50DD5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DACDA-EF9E-AFB6-349B-74277A68F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A75D22-9A15-5AF4-1B85-A3FB885B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632C8-E64C-B072-14B2-D521FFF5A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D03E7-5E72-4589-BEED-A7D32792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46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7424-00EB-9160-11EF-68660D1B0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85B316-B14B-3CD0-696C-969E36AAB9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4C705-EC8F-FE5B-E249-C1AC3C0E3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20B7C-C15C-82C4-CA21-CCFA91CE5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F1012-091F-D51E-F6B5-D7932B3A4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64D67-45CF-0F5A-5638-7035CA040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74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53951-DF1F-27BA-06F8-0E5CE65EC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81319-1A01-DC82-C680-B45496409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7A62E-E2C5-8BC8-4B18-E1B03F7B5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F07A1-0BDA-4329-B4BC-FD7E7389B8BE}" type="datetimeFigureOut">
              <a:rPr lang="en-IN" smtClean="0"/>
              <a:t>09-05-2023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FA4A9-E1FF-EAA2-8843-9F5E28AD6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0EF1F-14D1-08A6-1E0F-4F71EDCD7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C7761-FBCC-4616-AADD-813BE699F7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473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4"/>
            <a:ext cx="9820327" cy="1775230"/>
          </a:xfrm>
        </p:spPr>
        <p:txBody>
          <a:bodyPr>
            <a:normAutofit/>
          </a:bodyPr>
          <a:lstStyle/>
          <a:p>
            <a:r>
              <a:rPr lang="en-IN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Object Detection in Aerial </a:t>
            </a:r>
            <a:r>
              <a:rPr lang="en-IN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I</a:t>
            </a:r>
            <a:r>
              <a:rPr lang="en-IN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magery</a:t>
            </a:r>
            <a:endParaRPr lang="en-US" sz="115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5636" y="2928225"/>
            <a:ext cx="4636800" cy="748036"/>
          </a:xfrm>
        </p:spPr>
        <p:txBody>
          <a:bodyPr>
            <a:normAutofit fontScale="92500"/>
          </a:bodyPr>
          <a:lstStyle/>
          <a:p>
            <a:r>
              <a:rPr lang="en-US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Venkata Naga Siddartha Gutha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7A3099C-458B-CB14-E891-9A43233CF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47"/>
    </mc:Choice>
    <mc:Fallback xmlns="">
      <p:transition spd="slow" advTm="15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6046" y="2702498"/>
            <a:ext cx="3856679" cy="1453003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124" name="Date Placeholder 47">
            <a:extLst>
              <a:ext uri="{FF2B5EF4-FFF2-40B4-BE49-F238E27FC236}">
                <a16:creationId xmlns:a16="http://schemas.microsoft.com/office/drawing/2014/main" id="{95576E3A-3789-4FEF-96AE-C43B93B7AE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0000" y="6357168"/>
            <a:ext cx="1760150" cy="46166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5" name="Footer Placeholder 48">
            <a:extLst>
              <a:ext uri="{FF2B5EF4-FFF2-40B4-BE49-F238E27FC236}">
                <a16:creationId xmlns:a16="http://schemas.microsoft.com/office/drawing/2014/main" id="{A59037B4-369C-4D32-9743-29072587D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4312" y="6357600"/>
            <a:ext cx="6683376" cy="4608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6" name="Slide Number Placeholder 49">
            <a:extLst>
              <a:ext uri="{FF2B5EF4-FFF2-40B4-BE49-F238E27FC236}">
                <a16:creationId xmlns:a16="http://schemas.microsoft.com/office/drawing/2014/main" id="{64086F3C-129F-4A29-A09C-7700661E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558F42A-50FB-7DF1-02CD-02A5EA2D73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0"/>
    </mc:Choice>
    <mc:Fallback xmlns="">
      <p:transition spd="slow" advTm="2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536573"/>
            <a:ext cx="3856679" cy="1453003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0307" y="2575250"/>
            <a:ext cx="4694835" cy="3240330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Introduction</a:t>
            </a:r>
          </a:p>
          <a:p>
            <a:pPr algn="l"/>
            <a:r>
              <a:rPr lang="en-IN" sz="1800" kern="100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Complications in Aerial object detection</a:t>
            </a:r>
            <a:endParaRPr lang="en-US" sz="1800" dirty="0">
              <a:latin typeface="Segoe UI Semilight" panose="020B0402040204020203" pitchFamily="34" charset="0"/>
              <a:ea typeface="Calibri" panose="020F0502020204030204" pitchFamily="34" charset="0"/>
              <a:cs typeface="Segoe UI Semilight" panose="020B0402040204020203" pitchFamily="34" charset="0"/>
            </a:endParaRPr>
          </a:p>
          <a:p>
            <a:pPr algn="l"/>
            <a:r>
              <a:rPr lang="en-US" sz="18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Applications</a:t>
            </a:r>
          </a:p>
          <a:p>
            <a:pPr algn="l"/>
            <a:r>
              <a:rPr lang="en-US" sz="18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Current research</a:t>
            </a:r>
          </a:p>
          <a:p>
            <a:pPr algn="l"/>
            <a:r>
              <a:rPr lang="en-US" sz="1800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Conclusion</a:t>
            </a:r>
          </a:p>
          <a:p>
            <a:pPr algn="l"/>
            <a:endParaRPr lang="en-US" sz="18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9567CC5-9835-41E1-8AE6-687543088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>
            <a:normAutofit/>
          </a:bodyPr>
          <a:lstStyle/>
          <a:p>
            <a:fld id="{D39607A7-8386-47DB-8578-DDEDD194E5D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630388-2762-CB35-C6E9-D48CC3C75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71492"/>
            <a:ext cx="3048000" cy="1714500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3C4EE8D-5325-C151-25CB-969B9438B03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86"/>
    </mc:Choice>
    <mc:Fallback xmlns="">
      <p:transition spd="slow" advTm="17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26" y="377953"/>
            <a:ext cx="3331029" cy="1133607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3A456-4C49-D05D-D96B-7391946F0564}"/>
              </a:ext>
            </a:extLst>
          </p:cNvPr>
          <p:cNvSpPr txBox="1"/>
          <p:nvPr/>
        </p:nvSpPr>
        <p:spPr>
          <a:xfrm>
            <a:off x="1194318" y="2024743"/>
            <a:ext cx="1004907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Aerial object detection refers to the process of detecting and identifying objects of interest within aerial imagery, which is captured from a bird's eye view using aircraft or satellite platforms.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Aerial object detection involves using machine learning algorithms, such as CNNs, trained on labeled data to automatically detect objects of interest in high-resolution aerial images.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Aerial object detection is challenging due to the large scale, complexity, and diversity of objects in aerial images, which cannot be easily detected using traditional computer vision techniques.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290A67-8309-AF85-99F6-87928D0EF9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19"/>
    </mc:Choice>
    <mc:Fallback xmlns="">
      <p:transition spd="slow" advTm="76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715DE-6737-44BA-9B65-849068210E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614" y="2052735"/>
            <a:ext cx="10413986" cy="3673382"/>
          </a:xfrm>
        </p:spPr>
        <p:txBody>
          <a:bodyPr/>
          <a:lstStyle/>
          <a:p>
            <a:r>
              <a:rPr lang="en-US" dirty="0"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Variations in altitude and object scale</a:t>
            </a:r>
          </a:p>
          <a:p>
            <a:r>
              <a:rPr lang="en-IN" sz="1800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Variations in view angle</a:t>
            </a:r>
            <a:endParaRPr lang="en-US" sz="1800" dirty="0">
              <a:effectLst/>
              <a:latin typeface="Segoe UI Semilight" panose="020B0402040204020203" pitchFamily="34" charset="0"/>
              <a:ea typeface="Calibri" panose="020F0502020204030204" pitchFamily="34" charset="0"/>
              <a:cs typeface="Segoe UI Semilight" panose="020B0402040204020203" pitchFamily="34" charset="0"/>
            </a:endParaRPr>
          </a:p>
          <a:p>
            <a:r>
              <a:rPr lang="en-IN" sz="1800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Variations in weather and illumination</a:t>
            </a:r>
            <a:endParaRPr lang="en-IN" dirty="0">
              <a:latin typeface="Segoe UI Semilight" panose="020B0402040204020203" pitchFamily="34" charset="0"/>
              <a:ea typeface="Calibri" panose="020F0502020204030204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0A5F9D-41A9-EB6B-4C77-0AA92B352EBB}"/>
              </a:ext>
            </a:extLst>
          </p:cNvPr>
          <p:cNvSpPr txBox="1"/>
          <p:nvPr/>
        </p:nvSpPr>
        <p:spPr>
          <a:xfrm>
            <a:off x="788614" y="654830"/>
            <a:ext cx="106147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kern="100" dirty="0">
                <a:effectLst/>
                <a:latin typeface="Segoe UI Semilight" panose="020B0402040204020203" pitchFamily="34" charset="0"/>
                <a:ea typeface="Calibri" panose="020F0502020204030204" pitchFamily="34" charset="0"/>
                <a:cs typeface="Segoe UI Semilight" panose="020B0402040204020203" pitchFamily="34" charset="0"/>
              </a:rPr>
              <a:t>Complications in Aerial object detection</a:t>
            </a:r>
            <a:endParaRPr lang="en-US" sz="2800" dirty="0">
              <a:latin typeface="Segoe UI Semilight" panose="020B0402040204020203" pitchFamily="34" charset="0"/>
              <a:ea typeface="Calibri" panose="020F0502020204030204" pitchFamily="34" charset="0"/>
              <a:cs typeface="Segoe UI Semilight" panose="020B0402040204020203" pitchFamily="34" charset="0"/>
            </a:endParaRPr>
          </a:p>
          <a:p>
            <a:endParaRPr lang="en-IN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1865A46-ADFE-E1EB-D02E-6307E3A13D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86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574"/>
    </mc:Choice>
    <mc:Fallback xmlns="">
      <p:transition spd="slow" advTm="117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8882" y="452598"/>
            <a:ext cx="4078800" cy="1453003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Applications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069A3-565C-2F56-B734-695A716F9E95}"/>
              </a:ext>
            </a:extLst>
          </p:cNvPr>
          <p:cNvSpPr txBox="1"/>
          <p:nvPr/>
        </p:nvSpPr>
        <p:spPr>
          <a:xfrm>
            <a:off x="1474237" y="2444620"/>
            <a:ext cx="9955763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Environmental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Traffic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Military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Drone autonomous 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Disaster response and 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FB01178-5259-C451-8516-F66E50CA8D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4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628"/>
    </mc:Choice>
    <mc:Fallback xmlns="">
      <p:transition spd="slow" advTm="192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004" y="536574"/>
            <a:ext cx="4637314" cy="1086954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Data used for Training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E3F329-F4AC-ABBA-B6B0-4AE190ECC160}"/>
              </a:ext>
            </a:extLst>
          </p:cNvPr>
          <p:cNvSpPr txBox="1"/>
          <p:nvPr/>
        </p:nvSpPr>
        <p:spPr>
          <a:xfrm>
            <a:off x="1129004" y="2080727"/>
            <a:ext cx="43947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DOTA (Dataset for Object Detection in Aerial Images)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UAVDT (Unmanned Aerial Vehicle Detection and Tracking)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VIVID dataset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VisDrone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6997B-4B2E-08A6-DA5B-03359D3F2E58}"/>
              </a:ext>
            </a:extLst>
          </p:cNvPr>
          <p:cNvSpPr txBox="1"/>
          <p:nvPr/>
        </p:nvSpPr>
        <p:spPr>
          <a:xfrm>
            <a:off x="5924939" y="1080051"/>
            <a:ext cx="5253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Segoe UI" panose="020B0502040204020203" pitchFamily="34" charset="0"/>
                <a:cs typeface="Segoe UI" panose="020B0502040204020203" pitchFamily="34" charset="0"/>
              </a:rPr>
              <a:t>Object Detection Frameworks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D6FCE4-BAE9-3F6B-1DAA-D890C3E75C13}"/>
              </a:ext>
            </a:extLst>
          </p:cNvPr>
          <p:cNvSpPr txBox="1"/>
          <p:nvPr/>
        </p:nvSpPr>
        <p:spPr>
          <a:xfrm>
            <a:off x="5999583" y="2080727"/>
            <a:ext cx="46559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RCNN (Region-based Convolutional Neural Network)</a:t>
            </a:r>
            <a:endParaRPr lang="en-IN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Segoe UI" panose="020B0502040204020203" pitchFamily="34" charset="0"/>
                <a:cs typeface="Segoe UI" panose="020B0502040204020203" pitchFamily="34" charset="0"/>
              </a:rPr>
              <a:t>Faster-RCNN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RFCN (Region-based Fully Convolutional Network)</a:t>
            </a:r>
            <a:endParaRPr lang="en-IN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FPN (Feature Pyramid Network)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YOLO (You Only Look Once)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SSD (Single Shot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Multibox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Detector)</a:t>
            </a:r>
            <a:endParaRPr lang="en-IN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184E85-2EC4-D697-0D73-C5C0C1378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4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596"/>
    </mc:Choice>
    <mc:Fallback xmlns="">
      <p:transition spd="slow" advTm="82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682" y="541176"/>
            <a:ext cx="7043718" cy="765110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dirty="0"/>
              <a:t>Current Research in </a:t>
            </a: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the</a:t>
            </a:r>
            <a:r>
              <a:rPr lang="en-US" dirty="0"/>
              <a:t> Field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BB1EA-D8B9-F9B1-EB00-4863C9F8AB7A}"/>
              </a:ext>
            </a:extLst>
          </p:cNvPr>
          <p:cNvSpPr txBox="1"/>
          <p:nvPr/>
        </p:nvSpPr>
        <p:spPr>
          <a:xfrm>
            <a:off x="1091682" y="1446245"/>
            <a:ext cx="96851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Clustered Object Detection in Aerial Images</a:t>
            </a: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Deals with the detection of </a:t>
            </a: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target objects that are very small in pixels</a:t>
            </a:r>
            <a:endParaRPr lang="en-IN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Clustered Detection (</a:t>
            </a:r>
            <a:r>
              <a:rPr lang="en-IN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ClusDet</a:t>
            </a:r>
            <a:r>
              <a:rPr lang="en-IN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) network</a:t>
            </a: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3D Object Detection</a:t>
            </a: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Monocular 3D object detection aims to detect objects in the 3D space given the 2D image</a:t>
            </a: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</a:p>
          <a:p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IN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D98554-4BE7-2A7B-AFA8-0062C8DA37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1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38"/>
    </mc:Choice>
    <mc:Fallback xmlns="">
      <p:transition spd="slow" advTm="96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682" y="541176"/>
            <a:ext cx="7043718" cy="1194318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dirty="0"/>
              <a:t>Current Research in the Field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BB1EA-D8B9-F9B1-EB00-4863C9F8AB7A}"/>
              </a:ext>
            </a:extLst>
          </p:cNvPr>
          <p:cNvSpPr txBox="1"/>
          <p:nvPr/>
        </p:nvSpPr>
        <p:spPr>
          <a:xfrm>
            <a:off x="1091682" y="1940768"/>
            <a:ext cx="96851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Detection of multi-scale objects </a:t>
            </a: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Detecting a high proportion of small objects and high overlap between objects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Designing a Vectorized Intersection Over Union (VIOU) loss based on YOLOv5s.</a:t>
            </a: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Moving object detection in aerial video</a:t>
            </a: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Deals with object detection in an aerial video with changing background and low resolution.</a:t>
            </a: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en-IN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9C6166B-0FB0-826E-75A6-4239FC99E4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5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416"/>
    </mc:Choice>
    <mc:Fallback xmlns="">
      <p:transition spd="slow" advTm="101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6" y="275316"/>
            <a:ext cx="4078800" cy="1453003"/>
          </a:xfrm>
        </p:spPr>
        <p:txBody>
          <a:bodyPr wrap="square" anchor="b">
            <a:normAutofit/>
          </a:bodyPr>
          <a:lstStyle/>
          <a:p>
            <a:pPr algn="l"/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A47AF7-AAE0-C2AD-276C-23D8FBEF5DAE}"/>
              </a:ext>
            </a:extLst>
          </p:cNvPr>
          <p:cNvSpPr txBox="1"/>
          <p:nvPr/>
        </p:nvSpPr>
        <p:spPr>
          <a:xfrm>
            <a:off x="1306286" y="1866122"/>
            <a:ext cx="945191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Aerial object detection is an exciting and rapidly evolving field with enormous potential for real-world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Aerial object detection is a challenging and important field with many practical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Various deep learning architectures are being developed and widely used in the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To facilitate research and development enormous datasets such as DOTA and </a:t>
            </a:r>
            <a:r>
              <a:rPr lang="en-US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VisDrone</a:t>
            </a: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have been created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With ongoing advancements in computer vision and machine learning, aerial object detection will continue to play a critical role in various industries and applications </a:t>
            </a:r>
            <a:endParaRPr lang="en-IN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629005-466D-A2C9-4755-015608A4A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3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539"/>
    </mc:Choice>
    <mc:Fallback xmlns="">
      <p:transition spd="slow" advTm="69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408</Words>
  <Application>Microsoft Office PowerPoint</Application>
  <PresentationFormat>Widescreen</PresentationFormat>
  <Paragraphs>90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Segoe UI Semilight</vt:lpstr>
      <vt:lpstr>Office Theme</vt:lpstr>
      <vt:lpstr>Object Detection in Aerial Imagery</vt:lpstr>
      <vt:lpstr>Agenda</vt:lpstr>
      <vt:lpstr>Introduction</vt:lpstr>
      <vt:lpstr>PowerPoint Presentation</vt:lpstr>
      <vt:lpstr>Applications</vt:lpstr>
      <vt:lpstr>Data used for Training</vt:lpstr>
      <vt:lpstr>Current Research in the Field</vt:lpstr>
      <vt:lpstr>Current Research in the Field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siddartha gutha</dc:creator>
  <cp:lastModifiedBy>siddartha gutha</cp:lastModifiedBy>
  <cp:revision>3</cp:revision>
  <dcterms:created xsi:type="dcterms:W3CDTF">2023-05-09T20:52:38Z</dcterms:created>
  <dcterms:modified xsi:type="dcterms:W3CDTF">2023-05-09T20:56:28Z</dcterms:modified>
</cp:coreProperties>
</file>

<file path=docProps/thumbnail.jpeg>
</file>